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70492"/>
  </p:normalViewPr>
  <p:slideViewPr>
    <p:cSldViewPr snapToGrid="0" snapToObjects="1">
      <p:cViewPr varScale="1">
        <p:scale>
          <a:sx n="72" d="100"/>
          <a:sy n="72" d="100"/>
        </p:scale>
        <p:origin x="1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9F43E-CE74-8948-BD95-28CE521F0AC2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175D5-7BE8-B64D-8E7C-0C9AC45F2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30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may “clone” an existing Git Repo to initialize access from your local computer.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Note: local computer could be an RStudio Server, lab computer, personal laptop, etc.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Git Repo is then mapped to a directory location (i.e., folder) on your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clone step populates files hosted in the GitHub Repo to that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still use the file directory in all the usual ways (drag/drop new files, remove, rename, delete, </a:t>
            </a:r>
            <a:r>
              <a:rPr lang="en-US" dirty="0" err="1"/>
              <a:t>etc</a:t>
            </a:r>
            <a:r>
              <a:rPr lang="en-US" dirty="0"/>
              <a:t>), but now also utilize Git functionality is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 basically embeds some hidden files in the directory that records a summary of changes and then provides the opportunity for you to “commit” the change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175D5-7BE8-B64D-8E7C-0C9AC45F20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1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may “clone” an existing Git Repo to initialize access from your local computer.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Note: local computer could be an RStudio Server, lab computer, personal laptop, etc.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Git Repo is then mapped to a directory location (i.e., folder) on your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clone step populates files hosted in the GitHub Repo to that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still use the file directory in all the usual ways (drag/drop new files, remove, rename, delete, </a:t>
            </a:r>
            <a:r>
              <a:rPr lang="en-US" dirty="0" err="1"/>
              <a:t>etc</a:t>
            </a:r>
            <a:r>
              <a:rPr lang="en-US" dirty="0"/>
              <a:t>), but now also utilize Git functionality is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 basically embeds some hidden files in the directory that records a summary of changes and then provides the opportunity for you to “commit” the change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175D5-7BE8-B64D-8E7C-0C9AC45F20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1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may “clone” an existing Git Repo to initialize access from your local computer.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Note: local computer could be an RStudio Server, lab computer, personal laptop, etc.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Git Repo is then mapped to a directory location (i.e., folder) on your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clone step populates files hosted in the GitHub Repo to that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still use the file directory in all the usual ways (drag/drop new files, remove, rename, delete, </a:t>
            </a:r>
            <a:r>
              <a:rPr lang="en-US" dirty="0" err="1"/>
              <a:t>etc</a:t>
            </a:r>
            <a:r>
              <a:rPr lang="en-US" dirty="0"/>
              <a:t>), but now also utilize Git functionality is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 basically embeds some hidden files in the directory that records a summary of changes and then provides the opportunity for you to “commit” the change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175D5-7BE8-B64D-8E7C-0C9AC45F20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66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may “clone” an existing Git Repo to initialize access from your local computer.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Note: local computer could be an RStudio Server, lab computer, personal laptop, etc.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Git Repo is then mapped to a directory location (i.e., folder) on your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clone step populates files hosted in the GitHub Repo to that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still use the file directory in all the usual ways (drag/drop new files, remove, rename, delete, </a:t>
            </a:r>
            <a:r>
              <a:rPr lang="en-US" dirty="0" err="1"/>
              <a:t>etc</a:t>
            </a:r>
            <a:r>
              <a:rPr lang="en-US" dirty="0"/>
              <a:t>), but now also utilize Git functionality is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 basically embeds some hidden files in the directory that records a summary of changes and then provides the opportunity for you to “commit” the change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175D5-7BE8-B64D-8E7C-0C9AC45F20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59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8512-AED1-F243-9073-20F320700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C86C3-4CC4-B34A-8BDB-64359F01D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B4C53-D679-CE41-AE3B-FBD1FA235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56CF-465B-BA44-8A33-AC3072082CE3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9E56A-B91D-B74A-A5AE-138A259C5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F887A-3BB7-934E-B027-8679D0A3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710-4736-A042-A803-761B8F621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2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CD4DB-7D86-9C4F-82A1-C792B155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C864B-9419-614E-9256-DAD7225C6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3AF26-B14E-BC4D-9D87-63F4115BA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56CF-465B-BA44-8A33-AC3072082CE3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1B027-BFA8-8346-B4F1-3F48211C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58659-0105-A348-95E7-CC93B0702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710-4736-A042-A803-761B8F621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4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91F0D1-C049-F844-B5A4-736B0C51F8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B8A7E1-9F8D-1943-94C6-54CC2A046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EDF70-ACC6-354F-BC78-A1FD69B3F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56CF-465B-BA44-8A33-AC3072082CE3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4A3B0-7B76-F549-BFEA-0F6D1543D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254FF-34BF-6343-943F-A055B85C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710-4736-A042-A803-761B8F621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429F-0043-614D-A068-9210BB2B1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F3FD7-241B-6246-88C2-929F9B04D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1FAB6-949E-7E4E-85B2-770BE319A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56CF-465B-BA44-8A33-AC3072082CE3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43ADD-2274-924C-BB1B-214BB0875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E27D8-8FB5-DB4F-99C2-875F053F3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710-4736-A042-A803-761B8F621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37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A17E-F6FD-474C-B7C5-038730690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E0B30-67FC-8546-814A-B109E3ABD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29DD3-B1C0-9B44-8E19-DC26D0479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56CF-465B-BA44-8A33-AC3072082CE3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5A42E-6AE0-2649-9601-B1023FFA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23798-1A41-F84F-B0B6-CE15C793B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710-4736-A042-A803-761B8F621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09E03-308C-8E44-9EC6-22761364B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7420D-2BEF-E04A-9EA8-1FC49BF8B7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6BE99-DE30-8F4D-876A-913E11493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2D044-9776-4D45-9AB2-B9AC0FB3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56CF-465B-BA44-8A33-AC3072082CE3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4A29B-DDD8-CD42-A548-1EA2AFF43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13E67-ABBF-694F-A65C-920E4B1F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710-4736-A042-A803-761B8F621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9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53AF-0BCF-F344-910F-47AC8F87B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0DC96-ADCF-2141-8B0C-D5BD3BF41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F3419-D008-AF45-813C-5DDA8CC4F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D8149F-676B-2D4E-A10F-D0F21965C3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CCF172-EE1E-184A-AB8D-084DBB129A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F6BEC-6B3E-1A47-8BA9-2B5E53F3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56CF-465B-BA44-8A33-AC3072082CE3}" type="datetimeFigureOut">
              <a:rPr lang="en-US" smtClean="0"/>
              <a:t>5/18/21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EA0262-C6F2-E042-8A9E-3412727C8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445457-B8AD-254B-A246-A0D167578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710-4736-A042-A803-761B8F621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CAF6-B2C7-B04A-8D01-C4F7945F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C74C07-1715-914A-A74F-4525B43A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56CF-465B-BA44-8A33-AC3072082CE3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E3108E-6C69-F44D-A0CD-5D732D10E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28D0C-4E83-814D-BD07-649C14FF6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710-4736-A042-A803-761B8F621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60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6881CD-EB26-2F45-BE06-46D9CE7E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56CF-465B-BA44-8A33-AC3072082CE3}" type="datetimeFigureOut">
              <a:rPr lang="en-US" smtClean="0"/>
              <a:t>5/18/21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F2666-C562-4144-8EC3-C25089033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9E22A-DB89-AA41-818E-B47215B12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710-4736-A042-A803-761B8F621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6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80A0E-F41B-ED4D-A80D-8A3E06C35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E5D6B-9CD2-9D4F-80A6-E1E07CAE5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D2F7FD-B260-0B4F-9E25-236252A37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98D92-94EA-CF43-8E99-731F33D7D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56CF-465B-BA44-8A33-AC3072082CE3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650C9-F0EA-3940-B673-4B5400045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C10E52-C98E-0343-9D78-D124A0FE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710-4736-A042-A803-761B8F621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60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518F-7305-554F-BA93-26FB5CC9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F382FF-3D09-1745-ADF7-EAC1C5CCAB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A8BFC-8A10-0A4E-87CA-D5F113156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9E0CE-D4A0-184F-AD53-70934BFF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56CF-465B-BA44-8A33-AC3072082CE3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B49B9-C8F2-8347-BF8D-FDE59361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E1028-B72A-6D4F-B6E1-684EE543A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76710-4736-A042-A803-761B8F621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1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D97504-B0B9-DC48-ACD1-E27C2F114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37AC8-8D67-1444-97FD-1069B69B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126FB-3D94-8A4A-AA84-6242049EAA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456CF-465B-BA44-8A33-AC3072082CE3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42E22-3FA3-DB47-907F-21DE74DDC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D4C02-161C-9741-887C-CC681ABA5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76710-4736-A042-A803-761B8F621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94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1C2561AA-BD07-3342-800D-377C3E95C197}"/>
              </a:ext>
            </a:extLst>
          </p:cNvPr>
          <p:cNvSpPr/>
          <p:nvPr/>
        </p:nvSpPr>
        <p:spPr>
          <a:xfrm>
            <a:off x="3024316" y="321276"/>
            <a:ext cx="6143368" cy="196472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0BB7E-94AA-B947-BA8A-74984894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811" y="632916"/>
            <a:ext cx="3354377" cy="985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B44552-06F3-7142-AE3F-C07D2D8CDE17}"/>
              </a:ext>
            </a:extLst>
          </p:cNvPr>
          <p:cNvSpPr txBox="1"/>
          <p:nvPr/>
        </p:nvSpPr>
        <p:spPr>
          <a:xfrm>
            <a:off x="1556952" y="2767913"/>
            <a:ext cx="93911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GitHub is a remote repository hosting service to facilitate version control and collaboration.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Enables you and others to work together on projects anywhere, anytime, from any computer.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Preserves a recorded history of file changes &amp; evolution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(and much more)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”Git” is the actual version control software… you can use Git without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“GitHub” add features and functionality that make Git easier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 “Repo” (short for repository) is used to organize a group of files, documents, data, </a:t>
            </a:r>
            <a:r>
              <a:rPr lang="en-US" dirty="0" err="1"/>
              <a:t>etc</a:t>
            </a:r>
            <a:r>
              <a:rPr lang="en-US" dirty="0"/>
              <a:t> for a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E09BC-F711-0C49-9EBD-2B9808FA44C5}"/>
              </a:ext>
            </a:extLst>
          </p:cNvPr>
          <p:cNvSpPr txBox="1"/>
          <p:nvPr/>
        </p:nvSpPr>
        <p:spPr>
          <a:xfrm>
            <a:off x="4719308" y="1618264"/>
            <a:ext cx="275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(hosting many repositories)</a:t>
            </a:r>
          </a:p>
        </p:txBody>
      </p:sp>
    </p:spTree>
    <p:extLst>
      <p:ext uri="{BB962C8B-B14F-4D97-AF65-F5344CB8AC3E}">
        <p14:creationId xmlns:p14="http://schemas.microsoft.com/office/powerpoint/2010/main" val="127107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1C2561AA-BD07-3342-800D-377C3E95C197}"/>
              </a:ext>
            </a:extLst>
          </p:cNvPr>
          <p:cNvSpPr/>
          <p:nvPr/>
        </p:nvSpPr>
        <p:spPr>
          <a:xfrm>
            <a:off x="3024316" y="321276"/>
            <a:ext cx="6143368" cy="196472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0BB7E-94AA-B947-BA8A-74984894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811" y="763545"/>
            <a:ext cx="3354377" cy="985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A884AF-22E8-F34B-A662-79EB70AC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517" y="3619501"/>
            <a:ext cx="1905000" cy="190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8EB3E3-909E-F743-997E-62746F12AD40}"/>
              </a:ext>
            </a:extLst>
          </p:cNvPr>
          <p:cNvSpPr txBox="1"/>
          <p:nvPr/>
        </p:nvSpPr>
        <p:spPr>
          <a:xfrm>
            <a:off x="2762099" y="4048781"/>
            <a:ext cx="1057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915021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1C2561AA-BD07-3342-800D-377C3E95C197}"/>
              </a:ext>
            </a:extLst>
          </p:cNvPr>
          <p:cNvSpPr/>
          <p:nvPr/>
        </p:nvSpPr>
        <p:spPr>
          <a:xfrm>
            <a:off x="3024316" y="321276"/>
            <a:ext cx="6143368" cy="196472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0BB7E-94AA-B947-BA8A-749848941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811" y="763545"/>
            <a:ext cx="3354377" cy="985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A884AF-22E8-F34B-A662-79EB70AC4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316" y="3429000"/>
            <a:ext cx="1905000" cy="190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53239B-0F7D-5A49-94F2-EE411C2DB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739" y="4003588"/>
            <a:ext cx="935425" cy="328484"/>
          </a:xfrm>
          <a:prstGeom prst="rect">
            <a:avLst/>
          </a:pr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FAB8F681-7F6D-D449-AD63-0203CA387F45}"/>
              </a:ext>
            </a:extLst>
          </p:cNvPr>
          <p:cNvSpPr/>
          <p:nvPr/>
        </p:nvSpPr>
        <p:spPr>
          <a:xfrm rot="16200000">
            <a:off x="2470929" y="1584960"/>
            <a:ext cx="2879124" cy="3688080"/>
          </a:xfrm>
          <a:prstGeom prst="arc">
            <a:avLst>
              <a:gd name="adj1" fmla="val 16200000"/>
              <a:gd name="adj2" fmla="val 21535041"/>
            </a:avLst>
          </a:prstGeom>
          <a:ln w="31750"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863EE5-0112-494A-A404-0C88523E9578}"/>
              </a:ext>
            </a:extLst>
          </p:cNvPr>
          <p:cNvSpPr txBox="1"/>
          <p:nvPr/>
        </p:nvSpPr>
        <p:spPr>
          <a:xfrm>
            <a:off x="2534164" y="2402867"/>
            <a:ext cx="318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clone a repo from GitHub</a:t>
            </a:r>
          </a:p>
          <a:p>
            <a:r>
              <a:rPr lang="en-US" dirty="0"/>
              <a:t>(first-time connection) </a:t>
            </a:r>
          </a:p>
        </p:txBody>
      </p:sp>
    </p:spTree>
    <p:extLst>
      <p:ext uri="{BB962C8B-B14F-4D97-AF65-F5344CB8AC3E}">
        <p14:creationId xmlns:p14="http://schemas.microsoft.com/office/powerpoint/2010/main" val="3185639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1C2561AA-BD07-3342-800D-377C3E95C197}"/>
              </a:ext>
            </a:extLst>
          </p:cNvPr>
          <p:cNvSpPr/>
          <p:nvPr/>
        </p:nvSpPr>
        <p:spPr>
          <a:xfrm>
            <a:off x="2603402" y="45510"/>
            <a:ext cx="6143368" cy="196472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0BB7E-94AA-B947-BA8A-749848941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897" y="487779"/>
            <a:ext cx="3354377" cy="985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A884AF-22E8-F34B-A662-79EB70AC4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66" y="3153234"/>
            <a:ext cx="1905000" cy="190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53239B-0F7D-5A49-94F2-EE411C2DB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489" y="3727822"/>
            <a:ext cx="935425" cy="328484"/>
          </a:xfrm>
          <a:prstGeom prst="rect">
            <a:avLst/>
          </a:pr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FAB8F681-7F6D-D449-AD63-0203CA387F45}"/>
              </a:ext>
            </a:extLst>
          </p:cNvPr>
          <p:cNvSpPr/>
          <p:nvPr/>
        </p:nvSpPr>
        <p:spPr>
          <a:xfrm rot="16200000">
            <a:off x="1701679" y="1309194"/>
            <a:ext cx="2879124" cy="3688080"/>
          </a:xfrm>
          <a:prstGeom prst="arc">
            <a:avLst>
              <a:gd name="adj1" fmla="val 16200000"/>
              <a:gd name="adj2" fmla="val 21535041"/>
            </a:avLst>
          </a:prstGeom>
          <a:ln w="31750"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863EE5-0112-494A-A404-0C88523E9578}"/>
              </a:ext>
            </a:extLst>
          </p:cNvPr>
          <p:cNvSpPr txBox="1"/>
          <p:nvPr/>
        </p:nvSpPr>
        <p:spPr>
          <a:xfrm>
            <a:off x="996739" y="2027736"/>
            <a:ext cx="60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pull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691DFC64-53DA-524B-9511-4D6E759E9006}"/>
              </a:ext>
            </a:extLst>
          </p:cNvPr>
          <p:cNvSpPr/>
          <p:nvPr/>
        </p:nvSpPr>
        <p:spPr>
          <a:xfrm rot="5400000">
            <a:off x="604579" y="130051"/>
            <a:ext cx="2879124" cy="3688080"/>
          </a:xfrm>
          <a:prstGeom prst="arc">
            <a:avLst>
              <a:gd name="adj1" fmla="val 16200000"/>
              <a:gd name="adj2" fmla="val 4746"/>
            </a:avLst>
          </a:prstGeom>
          <a:ln w="31750"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F2FEC8-64F8-554E-9C20-775136784D44}"/>
              </a:ext>
            </a:extLst>
          </p:cNvPr>
          <p:cNvSpPr txBox="1"/>
          <p:nvPr/>
        </p:nvSpPr>
        <p:spPr>
          <a:xfrm>
            <a:off x="3587719" y="2747517"/>
            <a:ext cx="76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77321-1AED-8A43-B5C7-5E54CB2A5FC8}"/>
              </a:ext>
            </a:extLst>
          </p:cNvPr>
          <p:cNvSpPr txBox="1"/>
          <p:nvPr/>
        </p:nvSpPr>
        <p:spPr>
          <a:xfrm>
            <a:off x="631589" y="5003071"/>
            <a:ext cx="133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D74A6-2FFF-144B-839E-56A53A4F326C}"/>
              </a:ext>
            </a:extLst>
          </p:cNvPr>
          <p:cNvSpPr txBox="1"/>
          <p:nvPr/>
        </p:nvSpPr>
        <p:spPr>
          <a:xfrm>
            <a:off x="5136854" y="1773382"/>
            <a:ext cx="70551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Basic workflow summary in RStudio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pull</a:t>
            </a:r>
            <a:r>
              <a:rPr lang="en-US" dirty="0"/>
              <a:t>: update your repo with the latest version of the materials 	available on GitHub to begin your session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Work as usual.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commit</a:t>
            </a:r>
            <a:r>
              <a:rPr lang="en-US" dirty="0"/>
              <a:t>: save a permanent status of the Repo at a point in 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“stage” each file to be included in the commit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review “diff” which breaks down changes since last commit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always write informative commit message summarizing changes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commit early and often during the session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push</a:t>
            </a:r>
            <a:r>
              <a:rPr lang="en-US" dirty="0"/>
              <a:t>: (pull before push) archives one or more commits on GitHub 	remote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Repeat steps 2, 3, &amp; 4 until the end of your work session.</a:t>
            </a:r>
          </a:p>
        </p:txBody>
      </p:sp>
      <p:pic>
        <p:nvPicPr>
          <p:cNvPr id="11" name="Picture 10" descr="A screenshot of a the Git pane in an RStudio window&#10;">
            <a:extLst>
              <a:ext uri="{FF2B5EF4-FFF2-40B4-BE49-F238E27FC236}">
                <a16:creationId xmlns:a16="http://schemas.microsoft.com/office/drawing/2014/main" id="{90B20457-5CB5-1648-84C5-2F251486B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1741" y="5096946"/>
            <a:ext cx="4630058" cy="16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61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1C2561AA-BD07-3342-800D-377C3E95C197}"/>
              </a:ext>
            </a:extLst>
          </p:cNvPr>
          <p:cNvSpPr/>
          <p:nvPr/>
        </p:nvSpPr>
        <p:spPr>
          <a:xfrm>
            <a:off x="3024316" y="321276"/>
            <a:ext cx="6143368" cy="196472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0BB7E-94AA-B947-BA8A-749848941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811" y="763545"/>
            <a:ext cx="3354377" cy="985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ECEE17-28B7-4D47-ACE7-4D143B974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689" y="3624942"/>
            <a:ext cx="1905000" cy="190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BB7FBB-99CE-1744-8BD3-3282CA566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112" y="4199530"/>
            <a:ext cx="935425" cy="328484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4C02C678-EB94-5A47-B21F-76856B0595D4}"/>
              </a:ext>
            </a:extLst>
          </p:cNvPr>
          <p:cNvSpPr/>
          <p:nvPr/>
        </p:nvSpPr>
        <p:spPr>
          <a:xfrm rot="10800000">
            <a:off x="7671541" y="197281"/>
            <a:ext cx="2879124" cy="3688080"/>
          </a:xfrm>
          <a:prstGeom prst="arc">
            <a:avLst>
              <a:gd name="adj1" fmla="val 16200000"/>
              <a:gd name="adj2" fmla="val 21535041"/>
            </a:avLst>
          </a:prstGeom>
          <a:ln w="31750"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0F3C4E-4A5F-6B4B-B410-6F74742100FE}"/>
              </a:ext>
            </a:extLst>
          </p:cNvPr>
          <p:cNvSpPr txBox="1"/>
          <p:nvPr/>
        </p:nvSpPr>
        <p:spPr>
          <a:xfrm>
            <a:off x="7454517" y="3103832"/>
            <a:ext cx="60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pull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080894E-79B6-1949-A125-7F9BC1D669CB}"/>
              </a:ext>
            </a:extLst>
          </p:cNvPr>
          <p:cNvSpPr/>
          <p:nvPr/>
        </p:nvSpPr>
        <p:spPr>
          <a:xfrm>
            <a:off x="6932975" y="1852390"/>
            <a:ext cx="2879124" cy="3688080"/>
          </a:xfrm>
          <a:prstGeom prst="arc">
            <a:avLst>
              <a:gd name="adj1" fmla="val 16200000"/>
              <a:gd name="adj2" fmla="val 4746"/>
            </a:avLst>
          </a:prstGeom>
          <a:ln w="31750"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E9BB6-6FF9-A743-BAD5-49EBDB051B69}"/>
              </a:ext>
            </a:extLst>
          </p:cNvPr>
          <p:cNvSpPr txBox="1"/>
          <p:nvPr/>
        </p:nvSpPr>
        <p:spPr>
          <a:xfrm>
            <a:off x="9458167" y="2274378"/>
            <a:ext cx="76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7CA788-4A78-F049-BDF5-D728CCCDFE66}"/>
              </a:ext>
            </a:extLst>
          </p:cNvPr>
          <p:cNvSpPr txBox="1"/>
          <p:nvPr/>
        </p:nvSpPr>
        <p:spPr>
          <a:xfrm>
            <a:off x="9144212" y="5474779"/>
            <a:ext cx="133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91BABD-A9E7-B442-A0C1-015D1C36BCD8}"/>
              </a:ext>
            </a:extLst>
          </p:cNvPr>
          <p:cNvSpPr txBox="1"/>
          <p:nvPr/>
        </p:nvSpPr>
        <p:spPr>
          <a:xfrm>
            <a:off x="7284464" y="6064058"/>
            <a:ext cx="5115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Collaborator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(or even just YOU using a different computer)</a:t>
            </a:r>
          </a:p>
        </p:txBody>
      </p:sp>
    </p:spTree>
    <p:extLst>
      <p:ext uri="{BB962C8B-B14F-4D97-AF65-F5344CB8AC3E}">
        <p14:creationId xmlns:p14="http://schemas.microsoft.com/office/powerpoint/2010/main" val="919647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1C2561AA-BD07-3342-800D-377C3E95C197}"/>
              </a:ext>
            </a:extLst>
          </p:cNvPr>
          <p:cNvSpPr/>
          <p:nvPr/>
        </p:nvSpPr>
        <p:spPr>
          <a:xfrm>
            <a:off x="3024316" y="321276"/>
            <a:ext cx="6143368" cy="196472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0BB7E-94AA-B947-BA8A-749848941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811" y="763545"/>
            <a:ext cx="3354377" cy="985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A884AF-22E8-F34B-A662-79EB70AC4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316" y="3429000"/>
            <a:ext cx="1905000" cy="190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53239B-0F7D-5A49-94F2-EE411C2DB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739" y="4003588"/>
            <a:ext cx="935425" cy="328484"/>
          </a:xfrm>
          <a:prstGeom prst="rect">
            <a:avLst/>
          </a:pr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FAB8F681-7F6D-D449-AD63-0203CA387F45}"/>
              </a:ext>
            </a:extLst>
          </p:cNvPr>
          <p:cNvSpPr/>
          <p:nvPr/>
        </p:nvSpPr>
        <p:spPr>
          <a:xfrm rot="16200000">
            <a:off x="2470929" y="1584960"/>
            <a:ext cx="2879124" cy="3688080"/>
          </a:xfrm>
          <a:prstGeom prst="arc">
            <a:avLst>
              <a:gd name="adj1" fmla="val 16200000"/>
              <a:gd name="adj2" fmla="val 21535041"/>
            </a:avLst>
          </a:prstGeom>
          <a:ln w="31750"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863EE5-0112-494A-A404-0C88523E9578}"/>
              </a:ext>
            </a:extLst>
          </p:cNvPr>
          <p:cNvSpPr txBox="1"/>
          <p:nvPr/>
        </p:nvSpPr>
        <p:spPr>
          <a:xfrm>
            <a:off x="1765989" y="2303502"/>
            <a:ext cx="60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pull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691DFC64-53DA-524B-9511-4D6E759E9006}"/>
              </a:ext>
            </a:extLst>
          </p:cNvPr>
          <p:cNvSpPr/>
          <p:nvPr/>
        </p:nvSpPr>
        <p:spPr>
          <a:xfrm rot="5400000">
            <a:off x="1373829" y="405817"/>
            <a:ext cx="2879124" cy="3688080"/>
          </a:xfrm>
          <a:prstGeom prst="arc">
            <a:avLst>
              <a:gd name="adj1" fmla="val 16200000"/>
              <a:gd name="adj2" fmla="val 4746"/>
            </a:avLst>
          </a:prstGeom>
          <a:ln w="31750"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F2FEC8-64F8-554E-9C20-775136784D44}"/>
              </a:ext>
            </a:extLst>
          </p:cNvPr>
          <p:cNvSpPr txBox="1"/>
          <p:nvPr/>
        </p:nvSpPr>
        <p:spPr>
          <a:xfrm>
            <a:off x="4356969" y="3023283"/>
            <a:ext cx="76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77321-1AED-8A43-B5C7-5E54CB2A5FC8}"/>
              </a:ext>
            </a:extLst>
          </p:cNvPr>
          <p:cNvSpPr txBox="1"/>
          <p:nvPr/>
        </p:nvSpPr>
        <p:spPr>
          <a:xfrm>
            <a:off x="1400839" y="5278837"/>
            <a:ext cx="133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ECEE17-28B7-4D47-ACE7-4D143B974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689" y="3624942"/>
            <a:ext cx="1905000" cy="190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BB7FBB-99CE-1744-8BD3-3282CA566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112" y="4199530"/>
            <a:ext cx="935425" cy="328484"/>
          </a:xfrm>
          <a:prstGeom prst="rect">
            <a:avLst/>
          </a:pr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4C02C678-EB94-5A47-B21F-76856B0595D4}"/>
              </a:ext>
            </a:extLst>
          </p:cNvPr>
          <p:cNvSpPr/>
          <p:nvPr/>
        </p:nvSpPr>
        <p:spPr>
          <a:xfrm rot="10800000">
            <a:off x="7671541" y="197281"/>
            <a:ext cx="2879124" cy="3688080"/>
          </a:xfrm>
          <a:prstGeom prst="arc">
            <a:avLst>
              <a:gd name="adj1" fmla="val 16200000"/>
              <a:gd name="adj2" fmla="val 21535041"/>
            </a:avLst>
          </a:prstGeom>
          <a:ln w="31750"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0F3C4E-4A5F-6B4B-B410-6F74742100FE}"/>
              </a:ext>
            </a:extLst>
          </p:cNvPr>
          <p:cNvSpPr txBox="1"/>
          <p:nvPr/>
        </p:nvSpPr>
        <p:spPr>
          <a:xfrm>
            <a:off x="7454517" y="3103832"/>
            <a:ext cx="60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pull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080894E-79B6-1949-A125-7F9BC1D669CB}"/>
              </a:ext>
            </a:extLst>
          </p:cNvPr>
          <p:cNvSpPr/>
          <p:nvPr/>
        </p:nvSpPr>
        <p:spPr>
          <a:xfrm>
            <a:off x="6932975" y="1852390"/>
            <a:ext cx="2879124" cy="3688080"/>
          </a:xfrm>
          <a:prstGeom prst="arc">
            <a:avLst>
              <a:gd name="adj1" fmla="val 16200000"/>
              <a:gd name="adj2" fmla="val 4746"/>
            </a:avLst>
          </a:prstGeom>
          <a:ln w="31750">
            <a:headEnd type="triangle" w="med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E9BB6-6FF9-A743-BAD5-49EBDB051B69}"/>
              </a:ext>
            </a:extLst>
          </p:cNvPr>
          <p:cNvSpPr txBox="1"/>
          <p:nvPr/>
        </p:nvSpPr>
        <p:spPr>
          <a:xfrm>
            <a:off x="9458167" y="2274378"/>
            <a:ext cx="76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7CA788-4A78-F049-BDF5-D728CCCDFE66}"/>
              </a:ext>
            </a:extLst>
          </p:cNvPr>
          <p:cNvSpPr txBox="1"/>
          <p:nvPr/>
        </p:nvSpPr>
        <p:spPr>
          <a:xfrm>
            <a:off x="9144212" y="5474779"/>
            <a:ext cx="133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519415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777</Words>
  <Application>Microsoft Macintosh PowerPoint</Application>
  <PresentationFormat>Widescreen</PresentationFormat>
  <Paragraphs>69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Beckman</dc:creator>
  <cp:lastModifiedBy>Matt Beckman</cp:lastModifiedBy>
  <cp:revision>11</cp:revision>
  <dcterms:created xsi:type="dcterms:W3CDTF">2020-01-23T14:15:22Z</dcterms:created>
  <dcterms:modified xsi:type="dcterms:W3CDTF">2021-05-18T11:54:51Z</dcterms:modified>
</cp:coreProperties>
</file>